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1" r:id="rId5"/>
    <p:sldId id="269" r:id="rId6"/>
    <p:sldId id="264" r:id="rId7"/>
    <p:sldId id="268" r:id="rId8"/>
    <p:sldId id="270" r:id="rId9"/>
    <p:sldId id="291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298A"/>
    <a:srgbClr val="E7479B"/>
    <a:srgbClr val="DD51D3"/>
    <a:srgbClr val="49B79D"/>
    <a:srgbClr val="792593"/>
    <a:srgbClr val="E4DD82"/>
    <a:srgbClr val="DFE97D"/>
    <a:srgbClr val="3A697E"/>
    <a:srgbClr val="FFCD2D"/>
    <a:srgbClr val="6E22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704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52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56878-F5D1-40B0-82B9-90338A0FFEFB}" type="datetimeFigureOut">
              <a:rPr lang="en-GB" smtClean="0"/>
              <a:t>14/09/2020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4D93F-FE95-4869-A203-454400B2A3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5486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56878-F5D1-40B0-82B9-90338A0FFEFB}" type="datetimeFigureOut">
              <a:rPr lang="en-GB" smtClean="0"/>
              <a:t>14/09/2020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4D93F-FE95-4869-A203-454400B2A3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592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56878-F5D1-40B0-82B9-90338A0FFEFB}" type="datetimeFigureOut">
              <a:rPr lang="en-GB" smtClean="0"/>
              <a:t>14/09/2020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4D93F-FE95-4869-A203-454400B2A3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9209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56878-F5D1-40B0-82B9-90338A0FFEFB}" type="datetimeFigureOut">
              <a:rPr lang="en-GB" smtClean="0"/>
              <a:t>14/09/2020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4D93F-FE95-4869-A203-454400B2A3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26398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56878-F5D1-40B0-82B9-90338A0FFEFB}" type="datetimeFigureOut">
              <a:rPr lang="en-GB" smtClean="0"/>
              <a:t>14/09/2020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4D93F-FE95-4869-A203-454400B2A3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3818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56878-F5D1-40B0-82B9-90338A0FFEFB}" type="datetimeFigureOut">
              <a:rPr lang="en-GB" smtClean="0"/>
              <a:t>14/09/2020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4D93F-FE95-4869-A203-454400B2A3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52394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56878-F5D1-40B0-82B9-90338A0FFEFB}" type="datetimeFigureOut">
              <a:rPr lang="en-GB" smtClean="0"/>
              <a:t>14/09/2020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4D93F-FE95-4869-A203-454400B2A3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3415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56878-F5D1-40B0-82B9-90338A0FFEFB}" type="datetimeFigureOut">
              <a:rPr lang="en-GB" smtClean="0"/>
              <a:t>14/09/2020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4D93F-FE95-4869-A203-454400B2A3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38218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56878-F5D1-40B0-82B9-90338A0FFEFB}" type="datetimeFigureOut">
              <a:rPr lang="en-GB" smtClean="0"/>
              <a:t>14/09/2020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4D93F-FE95-4869-A203-454400B2A3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89534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56878-F5D1-40B0-82B9-90338A0FFEFB}" type="datetimeFigureOut">
              <a:rPr lang="en-GB" smtClean="0"/>
              <a:t>14/09/2020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4D93F-FE95-4869-A203-454400B2A3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38740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56878-F5D1-40B0-82B9-90338A0FFEFB}" type="datetimeFigureOut">
              <a:rPr lang="en-GB" smtClean="0"/>
              <a:t>14/09/2020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4D93F-FE95-4869-A203-454400B2A3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8329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43000">
              <a:srgbClr val="7030A0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356878-F5D1-40B0-82B9-90338A0FFEFB}" type="datetimeFigureOut">
              <a:rPr lang="en-GB" smtClean="0"/>
              <a:t>14/09/2020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94D93F-FE95-4869-A203-454400B2A3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2764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hyperlink" Target="https://creativecommons.org/licenses/by-nc-nd/3.0/" TargetMode="External"/><Relationship Id="rId4" Type="http://schemas.openxmlformats.org/officeDocument/2006/relationships/hyperlink" Target="http://teacherrose1964.blogspot.com/2011/03/cicle-inicial-segon-numbers.html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8.tmp"/><Relationship Id="rId7" Type="http://schemas.openxmlformats.org/officeDocument/2006/relationships/image" Target="../media/image11.jpg"/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0.tmp"/><Relationship Id="rId4" Type="http://schemas.openxmlformats.org/officeDocument/2006/relationships/image" Target="../media/image9.tmp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Q8IYs_GCOUg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43000">
              <a:srgbClr val="7030A0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>
            <a:extLst>
              <a:ext uri="{FF2B5EF4-FFF2-40B4-BE49-F238E27FC236}">
                <a16:creationId xmlns:a16="http://schemas.microsoft.com/office/drawing/2014/main" id="{E2574180-2F2F-4DBB-AA72-AC3FA143D052}"/>
              </a:ext>
            </a:extLst>
          </p:cNvPr>
          <p:cNvSpPr/>
          <p:nvPr/>
        </p:nvSpPr>
        <p:spPr>
          <a:xfrm>
            <a:off x="946546" y="352425"/>
            <a:ext cx="10664429" cy="650557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0D2E8F3-0DF2-4948-90C1-6A34CB6D33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8371" y="2478482"/>
            <a:ext cx="6200775" cy="370754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BFC9D77-EF96-4D95-B4B2-086EB7E413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4715" y="609601"/>
            <a:ext cx="3748088" cy="1868881"/>
          </a:xfrm>
          <a:prstGeom prst="rect">
            <a:avLst/>
          </a:prstGeom>
        </p:spPr>
      </p:pic>
      <p:pic>
        <p:nvPicPr>
          <p:cNvPr id="9" name="Picture 8" descr="A picture containing food, drawing&#10;&#10;Description automatically generated">
            <a:extLst>
              <a:ext uri="{FF2B5EF4-FFF2-40B4-BE49-F238E27FC236}">
                <a16:creationId xmlns:a16="http://schemas.microsoft.com/office/drawing/2014/main" id="{6FD086AB-994F-4B40-8CEB-622C7DB0D80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38075" y="-1193800"/>
            <a:ext cx="13068149" cy="924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9592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57845966-6EFC-468A-9CC7-BAB4B95854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54372" y="0"/>
            <a:ext cx="9483256" cy="6858000"/>
          </a:xfrm>
          <a:prstGeom prst="rect">
            <a:avLst/>
          </a:prstGeom>
          <a:solidFill>
            <a:srgbClr val="7637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75554383-98AF-4A47-BB65-705FAAA4BE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ADAD1991-FFD1-4E94-ABAB-7560D33008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44484" y="0"/>
            <a:ext cx="7837716" cy="6858000"/>
          </a:xfrm>
          <a:custGeom>
            <a:avLst/>
            <a:gdLst>
              <a:gd name="connsiteX0" fmla="*/ 2232159 w 7837716"/>
              <a:gd name="connsiteY0" fmla="*/ 0 h 6858000"/>
              <a:gd name="connsiteX1" fmla="*/ 5605557 w 7837716"/>
              <a:gd name="connsiteY1" fmla="*/ 0 h 6858000"/>
              <a:gd name="connsiteX2" fmla="*/ 5617845 w 7837716"/>
              <a:gd name="connsiteY2" fmla="*/ 5384 h 6858000"/>
              <a:gd name="connsiteX3" fmla="*/ 7837716 w 7837716"/>
              <a:gd name="connsiteY3" fmla="*/ 3429000 h 6858000"/>
              <a:gd name="connsiteX4" fmla="*/ 5617845 w 7837716"/>
              <a:gd name="connsiteY4" fmla="*/ 6852616 h 6858000"/>
              <a:gd name="connsiteX5" fmla="*/ 5605557 w 7837716"/>
              <a:gd name="connsiteY5" fmla="*/ 6858000 h 6858000"/>
              <a:gd name="connsiteX6" fmla="*/ 2232159 w 7837716"/>
              <a:gd name="connsiteY6" fmla="*/ 6858000 h 6858000"/>
              <a:gd name="connsiteX7" fmla="*/ 2219871 w 7837716"/>
              <a:gd name="connsiteY7" fmla="*/ 6852616 h 6858000"/>
              <a:gd name="connsiteX8" fmla="*/ 0 w 7837716"/>
              <a:gd name="connsiteY8" fmla="*/ 3429000 h 6858000"/>
              <a:gd name="connsiteX9" fmla="*/ 2219871 w 7837716"/>
              <a:gd name="connsiteY9" fmla="*/ 538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837716" h="6858000">
                <a:moveTo>
                  <a:pt x="2232159" y="0"/>
                </a:moveTo>
                <a:lnTo>
                  <a:pt x="5605557" y="0"/>
                </a:lnTo>
                <a:lnTo>
                  <a:pt x="5617845" y="5384"/>
                </a:lnTo>
                <a:cubicBezTo>
                  <a:pt x="6931322" y="618789"/>
                  <a:pt x="7837716" y="1921305"/>
                  <a:pt x="7837716" y="3429000"/>
                </a:cubicBezTo>
                <a:cubicBezTo>
                  <a:pt x="7837716" y="4936696"/>
                  <a:pt x="6931322" y="6239212"/>
                  <a:pt x="5617845" y="6852616"/>
                </a:cubicBezTo>
                <a:lnTo>
                  <a:pt x="5605557" y="6858000"/>
                </a:lnTo>
                <a:lnTo>
                  <a:pt x="2232159" y="6858000"/>
                </a:lnTo>
                <a:lnTo>
                  <a:pt x="2219871" y="6852616"/>
                </a:lnTo>
                <a:cubicBezTo>
                  <a:pt x="906394" y="6239212"/>
                  <a:pt x="0" y="4936696"/>
                  <a:pt x="0" y="3429000"/>
                </a:cubicBezTo>
                <a:cubicBezTo>
                  <a:pt x="0" y="1921305"/>
                  <a:pt x="906394" y="618789"/>
                  <a:pt x="2219871" y="5384"/>
                </a:cubicBezTo>
                <a:close/>
              </a:path>
            </a:pathLst>
          </a:custGeom>
          <a:solidFill>
            <a:schemeClr val="bg1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bg2">
                    <a:lumMod val="82000"/>
                  </a:schemeClr>
                </a:gs>
                <a:gs pos="100000">
                  <a:schemeClr val="bg2">
                    <a:lumMod val="87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3" name="Picture 12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2E6588E5-9C20-4620-BE9F-71291F35A2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3236181" y="1714852"/>
            <a:ext cx="5462546" cy="401497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60384BE-3650-4172-836E-E2B65049CE8D}"/>
              </a:ext>
            </a:extLst>
          </p:cNvPr>
          <p:cNvSpPr txBox="1"/>
          <p:nvPr/>
        </p:nvSpPr>
        <p:spPr>
          <a:xfrm>
            <a:off x="6944250" y="6972796"/>
            <a:ext cx="2459327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GB" sz="700" dirty="0">
                <a:solidFill>
                  <a:srgbClr val="FFFFFF"/>
                </a:solidFill>
                <a:hlinkClick r:id="rId4" tooltip="http://teacherrose1964.blogspot.com/2011/03/cicle-inicial-segon-numbers.html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This Photo</a:t>
            </a:r>
            <a:r>
              <a:rPr lang="en-GB" sz="700" dirty="0">
                <a:solidFill>
                  <a:srgbClr val="FFFFFF"/>
                </a:solidFill>
              </a:rPr>
              <a:t> by Unknown Author is licensed under </a:t>
            </a:r>
            <a:r>
              <a:rPr lang="en-GB" sz="700" dirty="0">
                <a:solidFill>
                  <a:srgbClr val="FFFFFF"/>
                </a:solidFill>
                <a:hlinkClick r:id="rId5" tooltip="https://creativecommons.org/licenses/by-nc-nd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BY-NC-ND</a:t>
            </a:r>
            <a:endParaRPr lang="en-GB" sz="700" dirty="0">
              <a:solidFill>
                <a:srgbClr val="FFFFFF"/>
              </a:solidFill>
            </a:endParaRPr>
          </a:p>
        </p:txBody>
      </p:sp>
      <p:pic>
        <p:nvPicPr>
          <p:cNvPr id="3" name="Picture 2" descr="A picture containing flower&#10;&#10;Description automatically generated">
            <a:extLst>
              <a:ext uri="{FF2B5EF4-FFF2-40B4-BE49-F238E27FC236}">
                <a16:creationId xmlns:a16="http://schemas.microsoft.com/office/drawing/2014/main" id="{DD005330-6608-FC4A-A026-D7439671AB0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6638" y="-1799876"/>
            <a:ext cx="969340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77983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picture containing drawing&#10;&#10;Description automatically generated">
            <a:extLst>
              <a:ext uri="{FF2B5EF4-FFF2-40B4-BE49-F238E27FC236}">
                <a16:creationId xmlns:a16="http://schemas.microsoft.com/office/drawing/2014/main" id="{D770D7A8-EA82-4413-8EA0-7AAB8780DA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891" y="294012"/>
            <a:ext cx="991067" cy="2108652"/>
          </a:xfrm>
          <a:prstGeom prst="rect">
            <a:avLst/>
          </a:prstGeom>
        </p:spPr>
      </p:pic>
      <p:pic>
        <p:nvPicPr>
          <p:cNvPr id="19" name="Picture 18" descr="A picture containing drawing&#10;&#10;Description automatically generated">
            <a:extLst>
              <a:ext uri="{FF2B5EF4-FFF2-40B4-BE49-F238E27FC236}">
                <a16:creationId xmlns:a16="http://schemas.microsoft.com/office/drawing/2014/main" id="{EF498463-C558-4F74-B982-E60072F559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4349" y="164759"/>
            <a:ext cx="1102095" cy="1933638"/>
          </a:xfrm>
          <a:prstGeom prst="rect">
            <a:avLst/>
          </a:prstGeom>
        </p:spPr>
      </p:pic>
      <p:pic>
        <p:nvPicPr>
          <p:cNvPr id="21" name="Picture 20" descr="A close up of a logo&#10;&#10;Description automatically generated">
            <a:extLst>
              <a:ext uri="{FF2B5EF4-FFF2-40B4-BE49-F238E27FC236}">
                <a16:creationId xmlns:a16="http://schemas.microsoft.com/office/drawing/2014/main" id="{D272C8EB-698C-4DA2-8180-ADA432481B9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58" y="5015302"/>
            <a:ext cx="1136540" cy="1842698"/>
          </a:xfrm>
          <a:prstGeom prst="rect">
            <a:avLst/>
          </a:prstGeom>
        </p:spPr>
      </p:pic>
      <p:pic>
        <p:nvPicPr>
          <p:cNvPr id="12" name="Picture 11" descr="A picture containing drawing&#10;&#10;Description automatically generated">
            <a:extLst>
              <a:ext uri="{FF2B5EF4-FFF2-40B4-BE49-F238E27FC236}">
                <a16:creationId xmlns:a16="http://schemas.microsoft.com/office/drawing/2014/main" id="{DCAE8034-8107-4B35-8269-F4D29DB5F5D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3102" y="4899654"/>
            <a:ext cx="1136540" cy="195834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2338EAA-DDA5-4F1B-A1EF-0E7E6BB306D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28283" y="164759"/>
            <a:ext cx="3392399" cy="1691526"/>
          </a:xfrm>
          <a:prstGeom prst="rect">
            <a:avLst/>
          </a:prstGeom>
        </p:spPr>
      </p:pic>
      <p:pic>
        <p:nvPicPr>
          <p:cNvPr id="5" name="Picture 4" descr="A group of people posing for the camera&#10;&#10;Description automatically generated">
            <a:extLst>
              <a:ext uri="{FF2B5EF4-FFF2-40B4-BE49-F238E27FC236}">
                <a16:creationId xmlns:a16="http://schemas.microsoft.com/office/drawing/2014/main" id="{42D72243-40C6-41D4-898D-334545181F2F}"/>
              </a:ext>
            </a:extLst>
          </p:cNvPr>
          <p:cNvPicPr>
            <a:picLocks noChangeAspect="1"/>
          </p:cNvPicPr>
          <p:nvPr/>
        </p:nvPicPr>
        <p:blipFill>
          <a:blip r:embed="rId7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28600"/>
            <a:ext cx="12192000" cy="7315200"/>
          </a:xfrm>
          <a:prstGeom prst="rect">
            <a:avLst/>
          </a:prstGeom>
        </p:spPr>
      </p:pic>
      <p:pic>
        <p:nvPicPr>
          <p:cNvPr id="3" name="Picture 2" descr="A picture containing device&#10;&#10;Description automatically generated">
            <a:extLst>
              <a:ext uri="{FF2B5EF4-FFF2-40B4-BE49-F238E27FC236}">
                <a16:creationId xmlns:a16="http://schemas.microsoft.com/office/drawing/2014/main" id="{43D997B7-2844-004E-8C2E-3E20CEF9C46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2450" y="600080"/>
            <a:ext cx="969340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0736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flying, drawing, kite, holding&#10;&#10;Description automatically generated">
            <a:extLst>
              <a:ext uri="{FF2B5EF4-FFF2-40B4-BE49-F238E27FC236}">
                <a16:creationId xmlns:a16="http://schemas.microsoft.com/office/drawing/2014/main" id="{A87B9E05-B944-6345-AD28-315D184B70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1774" y="-913421"/>
            <a:ext cx="12275548" cy="8684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75239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flying, woman, man, holding&#10;&#10;Description automatically generated">
            <a:extLst>
              <a:ext uri="{FF2B5EF4-FFF2-40B4-BE49-F238E27FC236}">
                <a16:creationId xmlns:a16="http://schemas.microsoft.com/office/drawing/2014/main" id="{3AC89A95-8652-9B44-9587-1EA5331F9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061" y="-907256"/>
            <a:ext cx="12258121" cy="8672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2862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bird, flower, drawing&#10;&#10;Description automatically generated">
            <a:extLst>
              <a:ext uri="{FF2B5EF4-FFF2-40B4-BE49-F238E27FC236}">
                <a16:creationId xmlns:a16="http://schemas.microsoft.com/office/drawing/2014/main" id="{571DEBD8-D303-F649-B954-259AE4ACCC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969" y="-927708"/>
            <a:ext cx="12315937" cy="871341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0E0810D-6795-9947-AB95-34C441EFE8D3}"/>
              </a:ext>
            </a:extLst>
          </p:cNvPr>
          <p:cNvSpPr txBox="1"/>
          <p:nvPr/>
        </p:nvSpPr>
        <p:spPr>
          <a:xfrm>
            <a:off x="4516244" y="4204009"/>
            <a:ext cx="489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</a:t>
            </a:r>
            <a:r>
              <a:rPr lang="en-US" dirty="0" err="1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youtu.be</a:t>
            </a:r>
            <a:r>
              <a:rPr lang="en-US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/Q8IYs_GCOUg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96656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ell phone&#10;&#10;Description automatically generated">
            <a:extLst>
              <a:ext uri="{FF2B5EF4-FFF2-40B4-BE49-F238E27FC236}">
                <a16:creationId xmlns:a16="http://schemas.microsoft.com/office/drawing/2014/main" id="{5AE0BD0B-2C02-2A4E-BD3A-A05655DBF2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2137" y="-920753"/>
            <a:ext cx="12296274" cy="8699505"/>
          </a:xfrm>
          <a:prstGeom prst="rect">
            <a:avLst/>
          </a:prstGeom>
        </p:spPr>
      </p:pic>
      <p:pic>
        <p:nvPicPr>
          <p:cNvPr id="5" name="Picture 4" descr="A picture containing black&#10;&#10;Description automatically generated">
            <a:extLst>
              <a:ext uri="{FF2B5EF4-FFF2-40B4-BE49-F238E27FC236}">
                <a16:creationId xmlns:a16="http://schemas.microsoft.com/office/drawing/2014/main" id="{CA731B62-106E-714F-B45A-69FDB6655D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9296" y="-96252"/>
            <a:ext cx="9693408" cy="6858000"/>
          </a:xfrm>
          <a:prstGeom prst="rect">
            <a:avLst/>
          </a:prstGeom>
        </p:spPr>
      </p:pic>
      <p:pic>
        <p:nvPicPr>
          <p:cNvPr id="7" name="Picture 6" descr="A close up of a logo&#10;&#10;Description automatically generated">
            <a:extLst>
              <a:ext uri="{FF2B5EF4-FFF2-40B4-BE49-F238E27FC236}">
                <a16:creationId xmlns:a16="http://schemas.microsoft.com/office/drawing/2014/main" id="{E8C1C63D-EBE5-2348-9113-8ACA5DD49A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9296" y="1429254"/>
            <a:ext cx="969340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7017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flying, drawing, kite, sign&#10;&#10;Description automatically generated">
            <a:extLst>
              <a:ext uri="{FF2B5EF4-FFF2-40B4-BE49-F238E27FC236}">
                <a16:creationId xmlns:a16="http://schemas.microsoft.com/office/drawing/2014/main" id="{E9F14C8F-86BD-4E43-98A2-8DBDEAD57E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4294" y="-929354"/>
            <a:ext cx="12320588" cy="8716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07844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739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EC90716-3503-4D58-97CC-24A01A8CBF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020" y="643465"/>
            <a:ext cx="9323960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16026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19</Words>
  <Application>Microsoft Macintosh PowerPoint</Application>
  <PresentationFormat>Widescreen</PresentationFormat>
  <Paragraphs>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 Taylor</dc:creator>
  <cp:lastModifiedBy>Jaime Thurston</cp:lastModifiedBy>
  <cp:revision>13</cp:revision>
  <dcterms:created xsi:type="dcterms:W3CDTF">2019-10-13T12:38:38Z</dcterms:created>
  <dcterms:modified xsi:type="dcterms:W3CDTF">2020-09-14T15:02:33Z</dcterms:modified>
</cp:coreProperties>
</file>